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102" y="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667561-9BA9-497A-8435-919DA8F91749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7D55478E-B92A-47F1-8E2E-8E574C9A75E3}">
      <dgm:prSet phldrT="[Texto]"/>
      <dgm:spPr/>
      <dgm:t>
        <a:bodyPr/>
        <a:lstStyle/>
        <a:p>
          <a:r>
            <a:rPr lang="pt-BR" dirty="0" smtClean="0"/>
            <a:t>Invasão</a:t>
          </a:r>
          <a:endParaRPr lang="pt-BR" dirty="0"/>
        </a:p>
      </dgm:t>
    </dgm:pt>
    <dgm:pt modelId="{12ACB829-FFD1-4628-886F-D7C467E555E1}" type="parTrans" cxnId="{1648CC6B-9DD2-41C0-909B-2FA1CD5C3D9D}">
      <dgm:prSet/>
      <dgm:spPr/>
      <dgm:t>
        <a:bodyPr/>
        <a:lstStyle/>
        <a:p>
          <a:endParaRPr lang="pt-BR"/>
        </a:p>
      </dgm:t>
    </dgm:pt>
    <dgm:pt modelId="{8BEE9A90-98A8-4109-843C-F4F07C928D86}" type="sibTrans" cxnId="{1648CC6B-9DD2-41C0-909B-2FA1CD5C3D9D}">
      <dgm:prSet/>
      <dgm:spPr/>
      <dgm:t>
        <a:bodyPr/>
        <a:lstStyle/>
        <a:p>
          <a:endParaRPr lang="pt-BR"/>
        </a:p>
      </dgm:t>
    </dgm:pt>
    <dgm:pt modelId="{9CCE3D84-7AB8-4511-BCF8-101770EB3F2C}">
      <dgm:prSet phldrT="[Texto]"/>
      <dgm:spPr/>
      <dgm:t>
        <a:bodyPr/>
        <a:lstStyle/>
        <a:p>
          <a:r>
            <a:rPr lang="pt-BR" dirty="0" smtClean="0"/>
            <a:t>Genocídio </a:t>
          </a:r>
        </a:p>
        <a:p>
          <a:r>
            <a:rPr lang="pt-BR" dirty="0" smtClean="0"/>
            <a:t>Indígena</a:t>
          </a:r>
          <a:endParaRPr lang="pt-BR" dirty="0"/>
        </a:p>
      </dgm:t>
    </dgm:pt>
    <dgm:pt modelId="{78D972FA-FF34-4189-92FA-508E8C09BEB2}" type="parTrans" cxnId="{66142254-568C-40CC-A358-B44C6B283286}">
      <dgm:prSet/>
      <dgm:spPr/>
      <dgm:t>
        <a:bodyPr/>
        <a:lstStyle/>
        <a:p>
          <a:endParaRPr lang="pt-BR"/>
        </a:p>
      </dgm:t>
    </dgm:pt>
    <dgm:pt modelId="{F4130B35-D35C-4F37-84F6-D9BCC2FFF0A3}" type="sibTrans" cxnId="{66142254-568C-40CC-A358-B44C6B283286}">
      <dgm:prSet/>
      <dgm:spPr/>
      <dgm:t>
        <a:bodyPr/>
        <a:lstStyle/>
        <a:p>
          <a:endParaRPr lang="pt-BR"/>
        </a:p>
      </dgm:t>
    </dgm:pt>
    <dgm:pt modelId="{5BCCF6AB-AEFA-4E50-A46A-45444BA29353}">
      <dgm:prSet phldrT="[Texto]"/>
      <dgm:spPr/>
      <dgm:t>
        <a:bodyPr/>
        <a:lstStyle/>
        <a:p>
          <a:r>
            <a:rPr lang="pt-BR" dirty="0" smtClean="0"/>
            <a:t>Avanço para o sertão</a:t>
          </a:r>
          <a:endParaRPr lang="pt-BR" dirty="0"/>
        </a:p>
      </dgm:t>
    </dgm:pt>
    <dgm:pt modelId="{264B6B4D-9BDE-4684-9416-DF8DAFBB1FF5}" type="parTrans" cxnId="{A95A91D7-4579-4BDB-9A98-824F38EFF4D1}">
      <dgm:prSet/>
      <dgm:spPr/>
      <dgm:t>
        <a:bodyPr/>
        <a:lstStyle/>
        <a:p>
          <a:endParaRPr lang="pt-BR"/>
        </a:p>
      </dgm:t>
    </dgm:pt>
    <dgm:pt modelId="{8A2E681A-47B7-44F5-AEC2-DDB8AD44E130}" type="sibTrans" cxnId="{A95A91D7-4579-4BDB-9A98-824F38EFF4D1}">
      <dgm:prSet/>
      <dgm:spPr/>
      <dgm:t>
        <a:bodyPr/>
        <a:lstStyle/>
        <a:p>
          <a:endParaRPr lang="pt-BR"/>
        </a:p>
      </dgm:t>
    </dgm:pt>
    <dgm:pt modelId="{C812E8F0-72D5-4A11-B38F-FEEFE18D08B5}">
      <dgm:prSet/>
      <dgm:spPr/>
      <dgm:t>
        <a:bodyPr/>
        <a:lstStyle/>
        <a:p>
          <a:r>
            <a:rPr lang="pt-BR" dirty="0" smtClean="0"/>
            <a:t>Tabajaras</a:t>
          </a:r>
          <a:endParaRPr lang="pt-BR" dirty="0"/>
        </a:p>
      </dgm:t>
    </dgm:pt>
    <dgm:pt modelId="{3CB7E05F-598B-4902-AE4C-41508584ED99}" type="parTrans" cxnId="{F2078289-FD31-44A0-B4BF-127A98D47FFD}">
      <dgm:prSet/>
      <dgm:spPr/>
      <dgm:t>
        <a:bodyPr/>
        <a:lstStyle/>
        <a:p>
          <a:endParaRPr lang="pt-BR"/>
        </a:p>
      </dgm:t>
    </dgm:pt>
    <dgm:pt modelId="{6F668E72-4E06-455B-8AF0-0067AEFCE850}" type="sibTrans" cxnId="{F2078289-FD31-44A0-B4BF-127A98D47FFD}">
      <dgm:prSet/>
      <dgm:spPr/>
      <dgm:t>
        <a:bodyPr/>
        <a:lstStyle/>
        <a:p>
          <a:endParaRPr lang="pt-BR"/>
        </a:p>
      </dgm:t>
    </dgm:pt>
    <dgm:pt modelId="{481255D2-459C-4381-B964-05657544768A}">
      <dgm:prSet/>
      <dgm:spPr/>
      <dgm:t>
        <a:bodyPr/>
        <a:lstStyle/>
        <a:p>
          <a:r>
            <a:rPr lang="pt-BR" dirty="0" smtClean="0"/>
            <a:t>Potiguaras</a:t>
          </a:r>
          <a:endParaRPr lang="pt-BR" dirty="0"/>
        </a:p>
      </dgm:t>
    </dgm:pt>
    <dgm:pt modelId="{C04899A3-912F-40DA-A30F-E8EBBBB4367F}" type="parTrans" cxnId="{717150AE-EE77-40C6-ABF0-A7783CA49D37}">
      <dgm:prSet/>
      <dgm:spPr/>
      <dgm:t>
        <a:bodyPr/>
        <a:lstStyle/>
        <a:p>
          <a:endParaRPr lang="pt-BR"/>
        </a:p>
      </dgm:t>
    </dgm:pt>
    <dgm:pt modelId="{D8A68667-6F27-46CA-9D42-1C8748ADEB36}" type="sibTrans" cxnId="{717150AE-EE77-40C6-ABF0-A7783CA49D37}">
      <dgm:prSet/>
      <dgm:spPr/>
      <dgm:t>
        <a:bodyPr/>
        <a:lstStyle/>
        <a:p>
          <a:endParaRPr lang="pt-BR"/>
        </a:p>
      </dgm:t>
    </dgm:pt>
    <dgm:pt modelId="{311EEB63-6653-4369-AE18-F59B38605674}">
      <dgm:prSet/>
      <dgm:spPr/>
      <dgm:t>
        <a:bodyPr/>
        <a:lstStyle/>
        <a:p>
          <a:r>
            <a:rPr lang="pt-BR" dirty="0" smtClean="0"/>
            <a:t>Capitania de Itamaracá</a:t>
          </a:r>
          <a:endParaRPr lang="pt-BR" dirty="0"/>
        </a:p>
      </dgm:t>
    </dgm:pt>
    <dgm:pt modelId="{1D7905CD-A2ED-425C-BCF9-53B0B9815333}" type="parTrans" cxnId="{28C8FACD-E521-481B-9ECD-76486F9C0274}">
      <dgm:prSet/>
      <dgm:spPr/>
      <dgm:t>
        <a:bodyPr/>
        <a:lstStyle/>
        <a:p>
          <a:endParaRPr lang="pt-BR"/>
        </a:p>
      </dgm:t>
    </dgm:pt>
    <dgm:pt modelId="{CDB60CA8-E3AB-4710-B789-542820342992}" type="sibTrans" cxnId="{28C8FACD-E521-481B-9ECD-76486F9C0274}">
      <dgm:prSet/>
      <dgm:spPr/>
      <dgm:t>
        <a:bodyPr/>
        <a:lstStyle/>
        <a:p>
          <a:endParaRPr lang="pt-BR"/>
        </a:p>
      </dgm:t>
    </dgm:pt>
    <dgm:pt modelId="{91829211-CA45-483D-82B5-53C475D69A71}">
      <dgm:prSet/>
      <dgm:spPr/>
      <dgm:t>
        <a:bodyPr/>
        <a:lstStyle/>
        <a:p>
          <a:r>
            <a:rPr lang="pt-BR" dirty="0" smtClean="0"/>
            <a:t>Capitania de Pernambuco</a:t>
          </a:r>
          <a:endParaRPr lang="pt-BR" dirty="0"/>
        </a:p>
      </dgm:t>
    </dgm:pt>
    <dgm:pt modelId="{F16388C5-3585-4BAE-B1B0-EE3BA9632F87}" type="parTrans" cxnId="{69FE0CE6-DD7B-4CF5-979F-662489FB6EB9}">
      <dgm:prSet/>
      <dgm:spPr/>
      <dgm:t>
        <a:bodyPr/>
        <a:lstStyle/>
        <a:p>
          <a:endParaRPr lang="pt-BR"/>
        </a:p>
      </dgm:t>
    </dgm:pt>
    <dgm:pt modelId="{076B334D-EB48-4004-82E6-C46ABDAD3596}" type="sibTrans" cxnId="{69FE0CE6-DD7B-4CF5-979F-662489FB6EB9}">
      <dgm:prSet/>
      <dgm:spPr/>
      <dgm:t>
        <a:bodyPr/>
        <a:lstStyle/>
        <a:p>
          <a:endParaRPr lang="pt-BR"/>
        </a:p>
      </dgm:t>
    </dgm:pt>
    <dgm:pt modelId="{EB0EB9EB-3659-4D26-BE89-7A9D09B1B0CC}">
      <dgm:prSet/>
      <dgm:spPr/>
      <dgm:t>
        <a:bodyPr/>
        <a:lstStyle/>
        <a:p>
          <a:r>
            <a:rPr lang="pt-BR" dirty="0" smtClean="0"/>
            <a:t>Fim da Guerra contra os Holandeses</a:t>
          </a:r>
          <a:endParaRPr lang="pt-BR" dirty="0"/>
        </a:p>
      </dgm:t>
    </dgm:pt>
    <dgm:pt modelId="{BBA6C281-0CC3-486C-8535-97C0811ECECF}" type="parTrans" cxnId="{BC1E8520-46A6-4A3C-96A2-20CDB5EE319B}">
      <dgm:prSet/>
      <dgm:spPr/>
      <dgm:t>
        <a:bodyPr/>
        <a:lstStyle/>
        <a:p>
          <a:endParaRPr lang="pt-BR"/>
        </a:p>
      </dgm:t>
    </dgm:pt>
    <dgm:pt modelId="{A995475B-D9A4-4DAB-9084-83838347B350}" type="sibTrans" cxnId="{BC1E8520-46A6-4A3C-96A2-20CDB5EE319B}">
      <dgm:prSet/>
      <dgm:spPr/>
      <dgm:t>
        <a:bodyPr/>
        <a:lstStyle/>
        <a:p>
          <a:endParaRPr lang="pt-BR"/>
        </a:p>
      </dgm:t>
    </dgm:pt>
    <dgm:pt modelId="{7571964D-1DFF-425F-A776-BD1132657543}">
      <dgm:prSet/>
      <dgm:spPr/>
      <dgm:t>
        <a:bodyPr/>
        <a:lstStyle/>
        <a:p>
          <a:r>
            <a:rPr lang="pt-BR" dirty="0" smtClean="0"/>
            <a:t>1680 primeiras sesmarias.</a:t>
          </a:r>
          <a:endParaRPr lang="pt-BR" dirty="0"/>
        </a:p>
      </dgm:t>
    </dgm:pt>
    <dgm:pt modelId="{7A046609-FF5E-4B64-8856-5A2ED04599E6}" type="parTrans" cxnId="{9435E74A-780A-442F-8BA0-6001740DAC06}">
      <dgm:prSet/>
      <dgm:spPr/>
      <dgm:t>
        <a:bodyPr/>
        <a:lstStyle/>
        <a:p>
          <a:endParaRPr lang="pt-BR"/>
        </a:p>
      </dgm:t>
    </dgm:pt>
    <dgm:pt modelId="{D12BC7C6-E3DF-4C4F-A16C-D0C6D49CC024}" type="sibTrans" cxnId="{9435E74A-780A-442F-8BA0-6001740DAC06}">
      <dgm:prSet/>
      <dgm:spPr/>
      <dgm:t>
        <a:bodyPr/>
        <a:lstStyle/>
        <a:p>
          <a:endParaRPr lang="pt-BR"/>
        </a:p>
      </dgm:t>
    </dgm:pt>
    <dgm:pt modelId="{5F61EEFD-36EF-4A29-A444-1903A1C00D9A}" type="pres">
      <dgm:prSet presAssocID="{61667561-9BA9-497A-8435-919DA8F91749}" presName="Name0" presStyleCnt="0">
        <dgm:presLayoutVars>
          <dgm:dir/>
          <dgm:resizeHandles val="exact"/>
        </dgm:presLayoutVars>
      </dgm:prSet>
      <dgm:spPr/>
    </dgm:pt>
    <dgm:pt modelId="{1B52F6FF-AD60-42C3-87DB-C107F9FC7057}" type="pres">
      <dgm:prSet presAssocID="{7D55478E-B92A-47F1-8E2E-8E574C9A75E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FAC40B2-4BB0-48D3-A474-23A3FE54429F}" type="pres">
      <dgm:prSet presAssocID="{8BEE9A90-98A8-4109-843C-F4F07C928D86}" presName="sibTrans" presStyleLbl="sibTrans2D1" presStyleIdx="0" presStyleCnt="2"/>
      <dgm:spPr/>
    </dgm:pt>
    <dgm:pt modelId="{E94044ED-EE45-4363-963E-7776E3D78755}" type="pres">
      <dgm:prSet presAssocID="{8BEE9A90-98A8-4109-843C-F4F07C928D86}" presName="connectorText" presStyleLbl="sibTrans2D1" presStyleIdx="0" presStyleCnt="2"/>
      <dgm:spPr/>
    </dgm:pt>
    <dgm:pt modelId="{CBA23C2E-1E1F-4DD8-AEF4-C76CDCD01530}" type="pres">
      <dgm:prSet presAssocID="{9CCE3D84-7AB8-4511-BCF8-101770EB3F2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110851D-126A-4033-8172-DF1B996879B1}" type="pres">
      <dgm:prSet presAssocID="{F4130B35-D35C-4F37-84F6-D9BCC2FFF0A3}" presName="sibTrans" presStyleLbl="sibTrans2D1" presStyleIdx="1" presStyleCnt="2"/>
      <dgm:spPr/>
    </dgm:pt>
    <dgm:pt modelId="{56ECF62A-7359-444B-A476-2136E86EB7F8}" type="pres">
      <dgm:prSet presAssocID="{F4130B35-D35C-4F37-84F6-D9BCC2FFF0A3}" presName="connectorText" presStyleLbl="sibTrans2D1" presStyleIdx="1" presStyleCnt="2"/>
      <dgm:spPr/>
    </dgm:pt>
    <dgm:pt modelId="{6A1A8E06-941C-4CF1-8ABB-4B482A6E9588}" type="pres">
      <dgm:prSet presAssocID="{5BCCF6AB-AEFA-4E50-A46A-45444BA2935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95A91D7-4579-4BDB-9A98-824F38EFF4D1}" srcId="{61667561-9BA9-497A-8435-919DA8F91749}" destId="{5BCCF6AB-AEFA-4E50-A46A-45444BA29353}" srcOrd="2" destOrd="0" parTransId="{264B6B4D-9BDE-4684-9416-DF8DAFBB1FF5}" sibTransId="{8A2E681A-47B7-44F5-AEC2-DDB8AD44E130}"/>
    <dgm:cxn modelId="{2065C95B-56EC-4499-A88F-8B04A299CBCC}" type="presOf" srcId="{F4130B35-D35C-4F37-84F6-D9BCC2FFF0A3}" destId="{1110851D-126A-4033-8172-DF1B996879B1}" srcOrd="0" destOrd="0" presId="urn:microsoft.com/office/officeart/2005/8/layout/process1"/>
    <dgm:cxn modelId="{F5ED0E3E-8C21-461E-829A-514EA3C5B30B}" type="presOf" srcId="{61667561-9BA9-497A-8435-919DA8F91749}" destId="{5F61EEFD-36EF-4A29-A444-1903A1C00D9A}" srcOrd="0" destOrd="0" presId="urn:microsoft.com/office/officeart/2005/8/layout/process1"/>
    <dgm:cxn modelId="{66142254-568C-40CC-A358-B44C6B283286}" srcId="{61667561-9BA9-497A-8435-919DA8F91749}" destId="{9CCE3D84-7AB8-4511-BCF8-101770EB3F2C}" srcOrd="1" destOrd="0" parTransId="{78D972FA-FF34-4189-92FA-508E8C09BEB2}" sibTransId="{F4130B35-D35C-4F37-84F6-D9BCC2FFF0A3}"/>
    <dgm:cxn modelId="{28C8FACD-E521-481B-9ECD-76486F9C0274}" srcId="{7D55478E-B92A-47F1-8E2E-8E574C9A75E3}" destId="{311EEB63-6653-4369-AE18-F59B38605674}" srcOrd="0" destOrd="0" parTransId="{1D7905CD-A2ED-425C-BCF9-53B0B9815333}" sibTransId="{CDB60CA8-E3AB-4710-B789-542820342992}"/>
    <dgm:cxn modelId="{62331625-745D-44FA-BBE1-D72B217A2DF6}" type="presOf" srcId="{EB0EB9EB-3659-4D26-BE89-7A9D09B1B0CC}" destId="{6A1A8E06-941C-4CF1-8ABB-4B482A6E9588}" srcOrd="0" destOrd="1" presId="urn:microsoft.com/office/officeart/2005/8/layout/process1"/>
    <dgm:cxn modelId="{45C33AA2-61F5-43E2-93DB-EE18DC525E39}" type="presOf" srcId="{481255D2-459C-4381-B964-05657544768A}" destId="{CBA23C2E-1E1F-4DD8-AEF4-C76CDCD01530}" srcOrd="0" destOrd="2" presId="urn:microsoft.com/office/officeart/2005/8/layout/process1"/>
    <dgm:cxn modelId="{9435E74A-780A-442F-8BA0-6001740DAC06}" srcId="{5BCCF6AB-AEFA-4E50-A46A-45444BA29353}" destId="{7571964D-1DFF-425F-A776-BD1132657543}" srcOrd="1" destOrd="0" parTransId="{7A046609-FF5E-4B64-8856-5A2ED04599E6}" sibTransId="{D12BC7C6-E3DF-4C4F-A16C-D0C6D49CC024}"/>
    <dgm:cxn modelId="{BC1E8520-46A6-4A3C-96A2-20CDB5EE319B}" srcId="{5BCCF6AB-AEFA-4E50-A46A-45444BA29353}" destId="{EB0EB9EB-3659-4D26-BE89-7A9D09B1B0CC}" srcOrd="0" destOrd="0" parTransId="{BBA6C281-0CC3-486C-8535-97C0811ECECF}" sibTransId="{A995475B-D9A4-4DAB-9084-83838347B350}"/>
    <dgm:cxn modelId="{E8C7425F-9E21-4242-A49C-F5615EFF53BB}" type="presOf" srcId="{9CCE3D84-7AB8-4511-BCF8-101770EB3F2C}" destId="{CBA23C2E-1E1F-4DD8-AEF4-C76CDCD01530}" srcOrd="0" destOrd="0" presId="urn:microsoft.com/office/officeart/2005/8/layout/process1"/>
    <dgm:cxn modelId="{4E893B84-F869-4D30-BA0B-A0784C0BE0B9}" type="presOf" srcId="{C812E8F0-72D5-4A11-B38F-FEEFE18D08B5}" destId="{CBA23C2E-1E1F-4DD8-AEF4-C76CDCD01530}" srcOrd="0" destOrd="1" presId="urn:microsoft.com/office/officeart/2005/8/layout/process1"/>
    <dgm:cxn modelId="{C1B32BA5-001F-4DE5-803E-0F5071BA61E3}" type="presOf" srcId="{91829211-CA45-483D-82B5-53C475D69A71}" destId="{1B52F6FF-AD60-42C3-87DB-C107F9FC7057}" srcOrd="0" destOrd="2" presId="urn:microsoft.com/office/officeart/2005/8/layout/process1"/>
    <dgm:cxn modelId="{1648CC6B-9DD2-41C0-909B-2FA1CD5C3D9D}" srcId="{61667561-9BA9-497A-8435-919DA8F91749}" destId="{7D55478E-B92A-47F1-8E2E-8E574C9A75E3}" srcOrd="0" destOrd="0" parTransId="{12ACB829-FFD1-4628-886F-D7C467E555E1}" sibTransId="{8BEE9A90-98A8-4109-843C-F4F07C928D86}"/>
    <dgm:cxn modelId="{635273A1-2D1A-444D-9335-5278DCD2820A}" type="presOf" srcId="{7571964D-1DFF-425F-A776-BD1132657543}" destId="{6A1A8E06-941C-4CF1-8ABB-4B482A6E9588}" srcOrd="0" destOrd="2" presId="urn:microsoft.com/office/officeart/2005/8/layout/process1"/>
    <dgm:cxn modelId="{B1DE3237-FA45-490A-9601-27EFA673FD5F}" type="presOf" srcId="{311EEB63-6653-4369-AE18-F59B38605674}" destId="{1B52F6FF-AD60-42C3-87DB-C107F9FC7057}" srcOrd="0" destOrd="1" presId="urn:microsoft.com/office/officeart/2005/8/layout/process1"/>
    <dgm:cxn modelId="{65791FC9-B36D-47A3-8FAB-371A0A0DB0F1}" type="presOf" srcId="{F4130B35-D35C-4F37-84F6-D9BCC2FFF0A3}" destId="{56ECF62A-7359-444B-A476-2136E86EB7F8}" srcOrd="1" destOrd="0" presId="urn:microsoft.com/office/officeart/2005/8/layout/process1"/>
    <dgm:cxn modelId="{2F2D7E07-47AF-4FC6-9782-C7C95C5095DC}" type="presOf" srcId="{8BEE9A90-98A8-4109-843C-F4F07C928D86}" destId="{E94044ED-EE45-4363-963E-7776E3D78755}" srcOrd="1" destOrd="0" presId="urn:microsoft.com/office/officeart/2005/8/layout/process1"/>
    <dgm:cxn modelId="{F2078289-FD31-44A0-B4BF-127A98D47FFD}" srcId="{9CCE3D84-7AB8-4511-BCF8-101770EB3F2C}" destId="{C812E8F0-72D5-4A11-B38F-FEEFE18D08B5}" srcOrd="0" destOrd="0" parTransId="{3CB7E05F-598B-4902-AE4C-41508584ED99}" sibTransId="{6F668E72-4E06-455B-8AF0-0067AEFCE850}"/>
    <dgm:cxn modelId="{2E2E0334-2724-47EE-BBDC-B49B0E0500F9}" type="presOf" srcId="{5BCCF6AB-AEFA-4E50-A46A-45444BA29353}" destId="{6A1A8E06-941C-4CF1-8ABB-4B482A6E9588}" srcOrd="0" destOrd="0" presId="urn:microsoft.com/office/officeart/2005/8/layout/process1"/>
    <dgm:cxn modelId="{717150AE-EE77-40C6-ABF0-A7783CA49D37}" srcId="{9CCE3D84-7AB8-4511-BCF8-101770EB3F2C}" destId="{481255D2-459C-4381-B964-05657544768A}" srcOrd="1" destOrd="0" parTransId="{C04899A3-912F-40DA-A30F-E8EBBBB4367F}" sibTransId="{D8A68667-6F27-46CA-9D42-1C8748ADEB36}"/>
    <dgm:cxn modelId="{797A621A-2060-4644-815A-AD9B41C57C98}" type="presOf" srcId="{7D55478E-B92A-47F1-8E2E-8E574C9A75E3}" destId="{1B52F6FF-AD60-42C3-87DB-C107F9FC7057}" srcOrd="0" destOrd="0" presId="urn:microsoft.com/office/officeart/2005/8/layout/process1"/>
    <dgm:cxn modelId="{69FE0CE6-DD7B-4CF5-979F-662489FB6EB9}" srcId="{7D55478E-B92A-47F1-8E2E-8E574C9A75E3}" destId="{91829211-CA45-483D-82B5-53C475D69A71}" srcOrd="1" destOrd="0" parTransId="{F16388C5-3585-4BAE-B1B0-EE3BA9632F87}" sibTransId="{076B334D-EB48-4004-82E6-C46ABDAD3596}"/>
    <dgm:cxn modelId="{588545DC-36C7-4768-B365-2376B1F4CCC7}" type="presOf" srcId="{8BEE9A90-98A8-4109-843C-F4F07C928D86}" destId="{8FAC40B2-4BB0-48D3-A474-23A3FE54429F}" srcOrd="0" destOrd="0" presId="urn:microsoft.com/office/officeart/2005/8/layout/process1"/>
    <dgm:cxn modelId="{9928511F-BC9E-4D09-8229-543A1DBB90AE}" type="presParOf" srcId="{5F61EEFD-36EF-4A29-A444-1903A1C00D9A}" destId="{1B52F6FF-AD60-42C3-87DB-C107F9FC7057}" srcOrd="0" destOrd="0" presId="urn:microsoft.com/office/officeart/2005/8/layout/process1"/>
    <dgm:cxn modelId="{D0C31508-C683-4A96-8ADB-44BA85C78A45}" type="presParOf" srcId="{5F61EEFD-36EF-4A29-A444-1903A1C00D9A}" destId="{8FAC40B2-4BB0-48D3-A474-23A3FE54429F}" srcOrd="1" destOrd="0" presId="urn:microsoft.com/office/officeart/2005/8/layout/process1"/>
    <dgm:cxn modelId="{7BD917C7-3CCA-48CD-B5FC-835DD79EDB6D}" type="presParOf" srcId="{8FAC40B2-4BB0-48D3-A474-23A3FE54429F}" destId="{E94044ED-EE45-4363-963E-7776E3D78755}" srcOrd="0" destOrd="0" presId="urn:microsoft.com/office/officeart/2005/8/layout/process1"/>
    <dgm:cxn modelId="{2FC03286-E67D-4EC1-839B-9FB8A4B09A0E}" type="presParOf" srcId="{5F61EEFD-36EF-4A29-A444-1903A1C00D9A}" destId="{CBA23C2E-1E1F-4DD8-AEF4-C76CDCD01530}" srcOrd="2" destOrd="0" presId="urn:microsoft.com/office/officeart/2005/8/layout/process1"/>
    <dgm:cxn modelId="{F733B2E4-B8B3-49FA-A4DA-2B9F8FF30779}" type="presParOf" srcId="{5F61EEFD-36EF-4A29-A444-1903A1C00D9A}" destId="{1110851D-126A-4033-8172-DF1B996879B1}" srcOrd="3" destOrd="0" presId="urn:microsoft.com/office/officeart/2005/8/layout/process1"/>
    <dgm:cxn modelId="{0B3CE97C-00E9-4B5A-A820-DACFA1129CFF}" type="presParOf" srcId="{1110851D-126A-4033-8172-DF1B996879B1}" destId="{56ECF62A-7359-444B-A476-2136E86EB7F8}" srcOrd="0" destOrd="0" presId="urn:microsoft.com/office/officeart/2005/8/layout/process1"/>
    <dgm:cxn modelId="{1C28276E-86D9-4F79-8778-EB6CEDD4716B}" type="presParOf" srcId="{5F61EEFD-36EF-4A29-A444-1903A1C00D9A}" destId="{6A1A8E06-941C-4CF1-8ABB-4B482A6E958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52F6FF-AD60-42C3-87DB-C107F9FC7057}">
      <dsp:nvSpPr>
        <dsp:cNvPr id="0" name=""/>
        <dsp:cNvSpPr/>
      </dsp:nvSpPr>
      <dsp:spPr>
        <a:xfrm>
          <a:off x="10088" y="1223287"/>
          <a:ext cx="3015475" cy="180928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/>
            <a:t>Invasão</a:t>
          </a:r>
          <a:endParaRPr lang="pt-BR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Capitania de Itamaracá</a:t>
          </a:r>
          <a:endParaRPr lang="pt-B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Capitania de Pernambuco</a:t>
          </a:r>
          <a:endParaRPr lang="pt-BR" sz="1600" kern="1200" dirty="0"/>
        </a:p>
      </dsp:txBody>
      <dsp:txXfrm>
        <a:off x="63080" y="1276279"/>
        <a:ext cx="2909491" cy="1703301"/>
      </dsp:txXfrm>
    </dsp:sp>
    <dsp:sp modelId="{8FAC40B2-4BB0-48D3-A474-23A3FE54429F}">
      <dsp:nvSpPr>
        <dsp:cNvPr id="0" name=""/>
        <dsp:cNvSpPr/>
      </dsp:nvSpPr>
      <dsp:spPr>
        <a:xfrm>
          <a:off x="3327112" y="1754011"/>
          <a:ext cx="639280" cy="7478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700" kern="1200"/>
        </a:p>
      </dsp:txBody>
      <dsp:txXfrm>
        <a:off x="3327112" y="1903579"/>
        <a:ext cx="447496" cy="448702"/>
      </dsp:txXfrm>
    </dsp:sp>
    <dsp:sp modelId="{CBA23C2E-1E1F-4DD8-AEF4-C76CDCD01530}">
      <dsp:nvSpPr>
        <dsp:cNvPr id="0" name=""/>
        <dsp:cNvSpPr/>
      </dsp:nvSpPr>
      <dsp:spPr>
        <a:xfrm>
          <a:off x="4231755" y="1223287"/>
          <a:ext cx="3015475" cy="1809285"/>
        </a:xfrm>
        <a:prstGeom prst="roundRect">
          <a:avLst>
            <a:gd name="adj" fmla="val 10000"/>
          </a:avLst>
        </a:prstGeom>
        <a:solidFill>
          <a:schemeClr val="accent5">
            <a:hueOff val="1178392"/>
            <a:satOff val="-5635"/>
            <a:lumOff val="6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/>
            <a:t>Genocídio 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/>
            <a:t>Indígena</a:t>
          </a:r>
          <a:endParaRPr lang="pt-BR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Tabajaras</a:t>
          </a:r>
          <a:endParaRPr lang="pt-B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Potiguaras</a:t>
          </a:r>
          <a:endParaRPr lang="pt-BR" sz="1600" kern="1200" dirty="0"/>
        </a:p>
      </dsp:txBody>
      <dsp:txXfrm>
        <a:off x="4284747" y="1276279"/>
        <a:ext cx="2909491" cy="1703301"/>
      </dsp:txXfrm>
    </dsp:sp>
    <dsp:sp modelId="{1110851D-126A-4033-8172-DF1B996879B1}">
      <dsp:nvSpPr>
        <dsp:cNvPr id="0" name=""/>
        <dsp:cNvSpPr/>
      </dsp:nvSpPr>
      <dsp:spPr>
        <a:xfrm>
          <a:off x="7548778" y="1754011"/>
          <a:ext cx="639280" cy="7478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700" kern="1200"/>
        </a:p>
      </dsp:txBody>
      <dsp:txXfrm>
        <a:off x="7548778" y="1903579"/>
        <a:ext cx="447496" cy="448702"/>
      </dsp:txXfrm>
    </dsp:sp>
    <dsp:sp modelId="{6A1A8E06-941C-4CF1-8ABB-4B482A6E9588}">
      <dsp:nvSpPr>
        <dsp:cNvPr id="0" name=""/>
        <dsp:cNvSpPr/>
      </dsp:nvSpPr>
      <dsp:spPr>
        <a:xfrm>
          <a:off x="8453421" y="1223287"/>
          <a:ext cx="3015475" cy="1809285"/>
        </a:xfrm>
        <a:prstGeom prst="roundRect">
          <a:avLst>
            <a:gd name="adj" fmla="val 10000"/>
          </a:avLst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/>
            <a:t>Avanço para o sertão</a:t>
          </a:r>
          <a:endParaRPr lang="pt-BR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Fim da Guerra contra os Holandeses</a:t>
          </a:r>
          <a:endParaRPr lang="pt-B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1680 primeiras sesmarias.</a:t>
          </a:r>
          <a:endParaRPr lang="pt-BR" sz="1600" kern="1200" dirty="0"/>
        </a:p>
      </dsp:txBody>
      <dsp:txXfrm>
        <a:off x="8506413" y="1276279"/>
        <a:ext cx="2909491" cy="17033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8/13/2018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8/13/2018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8/13/2018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8/13/2018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8/13/2018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8/13/2018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8/13/2018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8/13/2018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8/13/2018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8/13/2018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8/13/2018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8/13/2018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lhs.unb.br/atlas/PR%C3%86FECTUR%C3%86_PARANAMBUC%C3%86_PARS_BOREALIS,_una_cum_PR%C3%86FECTURA_de_IT%C3%82MARAC%C3%82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6600" b="1" dirty="0" smtClean="0"/>
              <a:t>VICÊNCIA E SEU CONTEXTO HISTÓRICO E CULTURAL</a:t>
            </a:r>
            <a:endParaRPr lang="pt-BR" sz="66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EXPEDIENTE DE ABERTURA DOS 90 ANOS DA CIDADE DE VICÊNCIA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0452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PROCESSO COLONIAL</a:t>
            </a: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5330422"/>
              </p:ext>
            </p:extLst>
          </p:nvPr>
        </p:nvGraphicFramePr>
        <p:xfrm>
          <a:off x="356507" y="1328394"/>
          <a:ext cx="11478986" cy="4255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631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0018" y="710864"/>
            <a:ext cx="5584371" cy="1371600"/>
          </a:xfrm>
        </p:spPr>
        <p:txBody>
          <a:bodyPr>
            <a:normAutofit fontScale="90000"/>
          </a:bodyPr>
          <a:lstStyle/>
          <a:p>
            <a:pPr algn="r"/>
            <a:r>
              <a:rPr lang="pt-BR" sz="4000" dirty="0" smtClean="0"/>
              <a:t>A REGIÃO QUE VICÊNCIA ESTÁ SITUADA</a:t>
            </a:r>
            <a:endParaRPr lang="pt-BR" sz="40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72" t="47413" r="325" b="19177"/>
          <a:stretch/>
        </p:blipFill>
        <p:spPr>
          <a:xfrm>
            <a:off x="6711806" y="710864"/>
            <a:ext cx="4569630" cy="5436272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843" y="2267041"/>
            <a:ext cx="4952546" cy="388009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 rot="16200000">
            <a:off x="8903137" y="3173566"/>
            <a:ext cx="5362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/>
              <a:t>PEREIRA, Levy. "PRÆFECTURÆ PARANAMBUCÆ PARS BOREALIS, una cum PRÆFECTURA de ITÂMARACÂ". </a:t>
            </a:r>
            <a:endParaRPr lang="pt-BR" sz="800" dirty="0" smtClean="0"/>
          </a:p>
          <a:p>
            <a:r>
              <a:rPr lang="pt-BR" sz="800" dirty="0" smtClean="0"/>
              <a:t>In</a:t>
            </a:r>
            <a:r>
              <a:rPr lang="pt-BR" sz="800" dirty="0"/>
              <a:t>: </a:t>
            </a:r>
            <a:r>
              <a:rPr lang="pt-BR" sz="800" dirty="0" err="1"/>
              <a:t>BiblioAtlas</a:t>
            </a:r>
            <a:r>
              <a:rPr lang="pt-BR" sz="800" dirty="0"/>
              <a:t> - Biblioteca de Referências do Atlas Digital da América Lusa. Disponível </a:t>
            </a:r>
            <a:endParaRPr lang="pt-BR" sz="800" dirty="0" smtClean="0"/>
          </a:p>
          <a:p>
            <a:r>
              <a:rPr lang="pt-BR" sz="800" dirty="0" smtClean="0"/>
              <a:t>em</a:t>
            </a:r>
            <a:r>
              <a:rPr lang="pt-BR" sz="800" dirty="0"/>
              <a:t>: </a:t>
            </a:r>
            <a:r>
              <a:rPr lang="pt-BR" sz="800" dirty="0">
                <a:hlinkClick r:id="rId3"/>
              </a:rPr>
              <a:t>http://lhs.unb.br/atlas/PR%C3%86FECTUR%C3%86_PARANAMBUC%C3%86_PARS_BOREALIS,_</a:t>
            </a:r>
            <a:r>
              <a:rPr lang="pt-BR" sz="800" dirty="0" smtClean="0">
                <a:hlinkClick r:id="rId3"/>
              </a:rPr>
              <a:t>una</a:t>
            </a:r>
          </a:p>
          <a:p>
            <a:r>
              <a:rPr lang="pt-BR" sz="800" dirty="0" smtClean="0">
                <a:hlinkClick r:id="rId3"/>
              </a:rPr>
              <a:t>_</a:t>
            </a:r>
            <a:r>
              <a:rPr lang="pt-BR" sz="800" dirty="0">
                <a:hlinkClick r:id="rId3"/>
              </a:rPr>
              <a:t>cum_PR%C3%86FECTURA_de_IT%C3%82MARAC%C3%82</a:t>
            </a:r>
            <a:r>
              <a:rPr lang="pt-BR" sz="800" dirty="0"/>
              <a:t>. Data de acesso: 13 de agosto de 2018.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193468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529" y="582611"/>
            <a:ext cx="9827275" cy="5366205"/>
          </a:xfr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997529" y="5595483"/>
            <a:ext cx="10058400" cy="1371600"/>
          </a:xfrm>
        </p:spPr>
        <p:txBody>
          <a:bodyPr>
            <a:normAutofit/>
          </a:bodyPr>
          <a:lstStyle/>
          <a:p>
            <a:r>
              <a:rPr lang="pt-BR" sz="1600" dirty="0" smtClean="0"/>
              <a:t>ANDRADE, M.C. O vale do Siriji. Separata da Revista do Açúcar, 1971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17822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FREGUESIA DE LARANJEIRAS</a:t>
            </a:r>
            <a:br>
              <a:rPr lang="pt-BR" dirty="0" smtClean="0"/>
            </a:br>
            <a:r>
              <a:rPr lang="pt-BR" sz="3200" dirty="0" smtClean="0"/>
              <a:t>- Gregório Pereira Caldas – Séc. XVIII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630267"/>
            <a:ext cx="4754563" cy="2694428"/>
          </a:xfrm>
        </p:spPr>
      </p:pic>
      <p:sp>
        <p:nvSpPr>
          <p:cNvPr id="7" name="Espaço Reservado para Conteúdo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Primeira Freguesia do Vale do Siriji;</a:t>
            </a:r>
          </a:p>
          <a:p>
            <a:r>
              <a:rPr lang="pt-BR" dirty="0" smtClean="0"/>
              <a:t>Situação da primeira Sede da Freguesia de Nazareth</a:t>
            </a:r>
          </a:p>
          <a:p>
            <a:r>
              <a:rPr lang="pt-BR" dirty="0" smtClean="0"/>
              <a:t>1821 – Instauração da Freguesia de São Joaquim – José Francisco Belém – 1824.</a:t>
            </a:r>
          </a:p>
          <a:p>
            <a:r>
              <a:rPr lang="pt-BR" dirty="0" smtClean="0"/>
              <a:t>- Martinho Caetano Pegado</a:t>
            </a:r>
          </a:p>
          <a:p>
            <a:r>
              <a:rPr lang="pt-BR" dirty="0" smtClean="0"/>
              <a:t>Florescente Freguesia;</a:t>
            </a:r>
          </a:p>
          <a:p>
            <a:r>
              <a:rPr lang="pt-BR" dirty="0" smtClean="0"/>
              <a:t>Recolhimento de moças e recebeu a visita de Frei Caneca. </a:t>
            </a:r>
          </a:p>
          <a:p>
            <a:r>
              <a:rPr lang="pt-BR" dirty="0" smtClean="0"/>
              <a:t>1829 – Declínio e em 1939 - Perde foro de freguesia para Nazaré.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5605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VICÊNCIA </a:t>
            </a: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2"/>
          </p:nvPr>
        </p:nvSpPr>
        <p:spPr>
          <a:xfrm>
            <a:off x="1066800" y="2103120"/>
            <a:ext cx="10058400" cy="3749040"/>
          </a:xfrm>
        </p:spPr>
        <p:txBody>
          <a:bodyPr>
            <a:normAutofit/>
          </a:bodyPr>
          <a:lstStyle/>
          <a:p>
            <a:r>
              <a:rPr lang="pt-BR" sz="2000" dirty="0" smtClean="0"/>
              <a:t>Vicência Barbosa de Melo – Viúva, dona de propriedade do engenho Vicência (?). Rotas de comércio. </a:t>
            </a:r>
            <a:endParaRPr lang="pt-BR" sz="2000" dirty="0"/>
          </a:p>
          <a:p>
            <a:r>
              <a:rPr lang="pt-BR" sz="2000" dirty="0" smtClean="0"/>
              <a:t>As missões católicas de Caetano de Messina – 08 dezembro de 1858 Inauguração da capela..</a:t>
            </a:r>
          </a:p>
          <a:p>
            <a:r>
              <a:rPr lang="pt-BR" sz="2000" dirty="0" smtClean="0"/>
              <a:t>Produção açucareira. </a:t>
            </a:r>
          </a:p>
          <a:p>
            <a:r>
              <a:rPr lang="pt-BR" sz="2000" dirty="0" smtClean="0"/>
              <a:t>Mão de obra escrava: Indígena e africana. </a:t>
            </a:r>
          </a:p>
          <a:p>
            <a:r>
              <a:rPr lang="pt-BR" sz="2000" dirty="0"/>
              <a:t>Ano do desmembramento </a:t>
            </a:r>
            <a:r>
              <a:rPr lang="pt-BR" sz="2000" dirty="0" smtClean="0"/>
              <a:t>e criação da freguesia </a:t>
            </a:r>
            <a:r>
              <a:rPr lang="pt-BR" sz="2000" dirty="0"/>
              <a:t>do </a:t>
            </a:r>
            <a:r>
              <a:rPr lang="pt-BR" sz="2000" dirty="0" smtClean="0"/>
              <a:t>Festa de Santana – 1879. </a:t>
            </a:r>
          </a:p>
          <a:p>
            <a:r>
              <a:rPr lang="pt-BR" sz="2000" dirty="0" smtClean="0"/>
              <a:t>Padre Guedes – Vida e Missão. </a:t>
            </a:r>
          </a:p>
          <a:p>
            <a:endParaRPr lang="pt-BR" sz="2000" dirty="0" smtClean="0"/>
          </a:p>
        </p:txBody>
      </p:sp>
    </p:spTree>
    <p:extLst>
      <p:ext uri="{BB962C8B-B14F-4D97-AF65-F5344CB8AC3E}">
        <p14:creationId xmlns:p14="http://schemas.microsoft.com/office/powerpoint/2010/main" val="103116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299" y="413994"/>
            <a:ext cx="3817243" cy="5709220"/>
          </a:xfr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77525" y="-2193445"/>
            <a:ext cx="2287435" cy="7502313"/>
          </a:xfrm>
          <a:prstGeom prst="rect">
            <a:avLst/>
          </a:prstGeom>
        </p:spPr>
      </p:pic>
      <p:pic>
        <p:nvPicPr>
          <p:cNvPr id="1026" name="Picture 2" descr="https://2.bp.blogspot.com/-qHozfj--OTU/W1DaCs5DiHI/AAAAAAAADhQ/btglRvlgNEAaCSrklJggMdC5RwlZatRqgCLcBGAs/s1600/O%2BCruzeiro%2B19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949959"/>
            <a:ext cx="3657599" cy="317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83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PARA PRATICAR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/>
              <a:t>A reescrita da História da cidade de Vicência a partir de uma cartografia sentimental sobre a cidade de Vicência. Tal ação visa construir um panorama mais geral e específico sobre o povo de Vicência e também traz a tona causos e contos importantes para o conhecimento local e regional.  É uma atividade simples de educação patrimonial e que constrói no coletivo aquilo que os professores e alunos estão buscando nestes 90 anos. </a:t>
            </a:r>
            <a:r>
              <a:rPr lang="pt-BR" dirty="0"/>
              <a:t> </a:t>
            </a:r>
            <a:r>
              <a:rPr lang="pt-BR" dirty="0" smtClean="0"/>
              <a:t>Este exercício nomeia-se Inventário Participativo. 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Método da observação e registro e exploração.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Resultados: Cartilhas de história local, histórias em quadrinho, produção de vídeo e a junção disto tudo dá uma publicação autoral com um selo próprio. </a:t>
            </a:r>
            <a:endParaRPr lang="pt-BR" dirty="0"/>
          </a:p>
          <a:p>
            <a:pPr marL="0" indent="0" algn="just">
              <a:lnSpc>
                <a:spcPct val="150000"/>
              </a:lnSpc>
              <a:buNone/>
            </a:pPr>
            <a:endParaRPr lang="pt-BR" dirty="0" smtClean="0"/>
          </a:p>
          <a:p>
            <a:pPr algn="just">
              <a:lnSpc>
                <a:spcPct val="150000"/>
              </a:lnSpc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6186176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bão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167</TotalTime>
  <Words>351</Words>
  <Application>Microsoft Office PowerPoint</Application>
  <PresentationFormat>Widescreen</PresentationFormat>
  <Paragraphs>38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Garamond</vt:lpstr>
      <vt:lpstr>Sabão</vt:lpstr>
      <vt:lpstr>VICÊNCIA E SEU CONTEXTO HISTÓRICO E CULTURAL</vt:lpstr>
      <vt:lpstr>PROCESSO COLONIAL</vt:lpstr>
      <vt:lpstr>A REGIÃO QUE VICÊNCIA ESTÁ SITUADA</vt:lpstr>
      <vt:lpstr>ANDRADE, M.C. O vale do Siriji. Separata da Revista do Açúcar, 1971</vt:lpstr>
      <vt:lpstr>FREGUESIA DE LARANJEIRAS - Gregório Pereira Caldas – Séc. XVIII</vt:lpstr>
      <vt:lpstr>VICÊNCIA </vt:lpstr>
      <vt:lpstr>Apresentação do PowerPoint</vt:lpstr>
      <vt:lpstr>PARA PRATICAR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VICÊNCIA E SEU CONTEXTO HISTÓRICO</dc:title>
  <dc:creator>Usuário do Windows</dc:creator>
  <cp:lastModifiedBy>Usuário do Windows</cp:lastModifiedBy>
  <cp:revision>24</cp:revision>
  <dcterms:created xsi:type="dcterms:W3CDTF">2018-08-13T07:58:46Z</dcterms:created>
  <dcterms:modified xsi:type="dcterms:W3CDTF">2018-08-13T10:46:32Z</dcterms:modified>
</cp:coreProperties>
</file>